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694"/>
  </p:normalViewPr>
  <p:slideViewPr>
    <p:cSldViewPr snapToGrid="0" snapToObjects="1">
      <p:cViewPr>
        <p:scale>
          <a:sx n="90" d="100"/>
          <a:sy n="90" d="100"/>
        </p:scale>
        <p:origin x="484" y="-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9D7D69-CD5A-4416-A00F-EC45DC9CF40C}"/>
              </a:ext>
            </a:extLst>
          </p:cNvPr>
          <p:cNvGrpSpPr/>
          <p:nvPr/>
        </p:nvGrpSpPr>
        <p:grpSpPr>
          <a:xfrm>
            <a:off x="1093189" y="0"/>
            <a:ext cx="6483096" cy="6117336"/>
            <a:chOff x="1093189" y="-111275"/>
            <a:chExt cx="15272712" cy="1281490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42165-A341-4D2C-8040-C8627BE7BA19}"/>
                </a:ext>
              </a:extLst>
            </p:cNvPr>
            <p:cNvSpPr/>
            <p:nvPr/>
          </p:nvSpPr>
          <p:spPr>
            <a:xfrm>
              <a:off x="1093189" y="105027"/>
              <a:ext cx="15272711" cy="125986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9E3EE13-8705-094C-B99F-6929CD837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43839" y="597622"/>
              <a:ext cx="7062341" cy="1182811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61022C-73E1-144C-BA49-83EC72CCD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03" t="2992" r="21701" b="8359"/>
            <a:stretch/>
          </p:blipFill>
          <p:spPr>
            <a:xfrm>
              <a:off x="2617837" y="534340"/>
              <a:ext cx="5313473" cy="118992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491FE7-9723-CD46-9B89-7050774C27C9}"/>
                </a:ext>
              </a:extLst>
            </p:cNvPr>
            <p:cNvSpPr txBox="1"/>
            <p:nvPr/>
          </p:nvSpPr>
          <p:spPr>
            <a:xfrm rot="16200000">
              <a:off x="236681" y="5884204"/>
              <a:ext cx="4044539" cy="725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Chronology number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F1B13D42-2553-8148-87B1-32BA355FB23F}"/>
                </a:ext>
              </a:extLst>
            </p:cNvPr>
            <p:cNvSpPr/>
            <p:nvPr/>
          </p:nvSpPr>
          <p:spPr>
            <a:xfrm rot="10800000">
              <a:off x="1093191" y="1348211"/>
              <a:ext cx="870283" cy="10995268"/>
            </a:xfrm>
            <a:prstGeom prst="downArrow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0000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April </a:t>
              </a:r>
              <a:r>
                <a:rPr lang="en-US" sz="1000" i="1" dirty="0">
                  <a:solidFill>
                    <a:schemeClr val="bg1"/>
                  </a:solidFill>
                  <a:latin typeface="Helvetica" pitchFamily="2" charset="0"/>
                </a:rPr>
                <a:t>T</a:t>
              </a:r>
              <a:r>
                <a:rPr lang="en-US" sz="1000" baseline="-25000" dirty="0">
                  <a:solidFill>
                    <a:schemeClr val="bg1"/>
                  </a:solidFill>
                  <a:latin typeface="Helvetica" pitchFamily="2" charset="0"/>
                </a:rPr>
                <a:t>max</a:t>
              </a:r>
              <a:endParaRPr 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F0C768-21DB-D44F-AEAE-24F169336050}"/>
                </a:ext>
              </a:extLst>
            </p:cNvPr>
            <p:cNvSpPr txBox="1"/>
            <p:nvPr/>
          </p:nvSpPr>
          <p:spPr>
            <a:xfrm>
              <a:off x="2437127" y="1788944"/>
              <a:ext cx="668933" cy="492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+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438908-AE1B-F34F-B971-7020472B798E}"/>
                </a:ext>
              </a:extLst>
            </p:cNvPr>
            <p:cNvSpPr txBox="1"/>
            <p:nvPr/>
          </p:nvSpPr>
          <p:spPr>
            <a:xfrm rot="16200000">
              <a:off x="1718382" y="2418658"/>
              <a:ext cx="1277781" cy="674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SCBI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851BDD9-33F5-E74E-86C7-253F14699E3B}"/>
                </a:ext>
              </a:extLst>
            </p:cNvPr>
            <p:cNvSpPr txBox="1"/>
            <p:nvPr/>
          </p:nvSpPr>
          <p:spPr>
            <a:xfrm rot="16200000">
              <a:off x="1920345" y="9211582"/>
              <a:ext cx="1033723" cy="652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7323185-13B3-1E4B-B05D-E9B169F0DB52}"/>
                </a:ext>
              </a:extLst>
            </p:cNvPr>
            <p:cNvSpPr/>
            <p:nvPr/>
          </p:nvSpPr>
          <p:spPr>
            <a:xfrm>
              <a:off x="3106059" y="9574396"/>
              <a:ext cx="4772438" cy="1839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49737E2-BFFF-5744-86DF-2C59964EE65F}"/>
                </a:ext>
              </a:extLst>
            </p:cNvPr>
            <p:cNvCxnSpPr>
              <a:cxnSpLocks/>
            </p:cNvCxnSpPr>
            <p:nvPr/>
          </p:nvCxnSpPr>
          <p:spPr>
            <a:xfrm>
              <a:off x="2748234" y="9550575"/>
              <a:ext cx="0" cy="2500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272C4D2-5726-1346-A44C-E94545B3BFC9}"/>
                </a:ext>
              </a:extLst>
            </p:cNvPr>
            <p:cNvGrpSpPr/>
            <p:nvPr/>
          </p:nvGrpSpPr>
          <p:grpSpPr>
            <a:xfrm>
              <a:off x="14175212" y="11072274"/>
              <a:ext cx="2190689" cy="1361307"/>
              <a:chOff x="5948364" y="6188740"/>
              <a:chExt cx="912787" cy="68044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E699592-9803-6747-A3BB-399D23EC5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8364" y="6188740"/>
                <a:ext cx="912787" cy="680442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7B0B757-D8A9-4B35-8645-BEA6F05100E7}"/>
                  </a:ext>
                </a:extLst>
              </p:cNvPr>
              <p:cNvSpPr/>
              <p:nvPr/>
            </p:nvSpPr>
            <p:spPr>
              <a:xfrm>
                <a:off x="6172419" y="6490907"/>
                <a:ext cx="129989" cy="1212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B39488-4569-4FF4-B2C5-F34665AF8C38}"/>
                </a:ext>
              </a:extLst>
            </p:cNvPr>
            <p:cNvSpPr/>
            <p:nvPr/>
          </p:nvSpPr>
          <p:spPr>
            <a:xfrm>
              <a:off x="3126834" y="2515596"/>
              <a:ext cx="4772438" cy="7380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C94895-9583-4DFF-BF17-330AF4F1BDA6}"/>
                </a:ext>
              </a:extLst>
            </p:cNvPr>
            <p:cNvCxnSpPr>
              <a:cxnSpLocks/>
            </p:cNvCxnSpPr>
            <p:nvPr/>
          </p:nvCxnSpPr>
          <p:spPr>
            <a:xfrm>
              <a:off x="2622704" y="2532476"/>
              <a:ext cx="0" cy="70446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C72661-DFB0-4C21-A257-E3973BD4B5FE}"/>
                </a:ext>
              </a:extLst>
            </p:cNvPr>
            <p:cNvGrpSpPr/>
            <p:nvPr/>
          </p:nvGrpSpPr>
          <p:grpSpPr>
            <a:xfrm>
              <a:off x="8135992" y="10054718"/>
              <a:ext cx="5803676" cy="1361307"/>
              <a:chOff x="910882" y="4854730"/>
              <a:chExt cx="2418198" cy="361665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E2B1AC-636C-4FF0-9606-A1E403F5786D}"/>
                  </a:ext>
                </a:extLst>
              </p:cNvPr>
              <p:cNvSpPr txBox="1"/>
              <p:nvPr/>
            </p:nvSpPr>
            <p:spPr>
              <a:xfrm rot="16200000">
                <a:off x="870613" y="4894999"/>
                <a:ext cx="361665" cy="281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3190E83-3FBA-4422-829B-3A1E63E6D433}"/>
                  </a:ext>
                </a:extLst>
              </p:cNvPr>
              <p:cNvSpPr/>
              <p:nvPr/>
            </p:nvSpPr>
            <p:spPr>
              <a:xfrm>
                <a:off x="1340564" y="5074144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E73E591-2CBA-45FF-B2DC-EA1EDC8F7A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5214" y="5063803"/>
                <a:ext cx="5129" cy="1009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90F8EBC-629E-4123-9D33-91057EFE3625}"/>
                </a:ext>
              </a:extLst>
            </p:cNvPr>
            <p:cNvGrpSpPr/>
            <p:nvPr/>
          </p:nvGrpSpPr>
          <p:grpSpPr>
            <a:xfrm>
              <a:off x="8149057" y="2572985"/>
              <a:ext cx="5792332" cy="1361307"/>
              <a:chOff x="909124" y="4907744"/>
              <a:chExt cx="2413471" cy="361665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4FC9BB-AA43-4031-8FFA-15151497FCCE}"/>
                  </a:ext>
                </a:extLst>
              </p:cNvPr>
              <p:cNvSpPr txBox="1"/>
              <p:nvPr/>
            </p:nvSpPr>
            <p:spPr>
              <a:xfrm rot="16200000">
                <a:off x="864239" y="4952629"/>
                <a:ext cx="361665" cy="27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EFA6C1E-126D-4643-A056-5758DB337239}"/>
                  </a:ext>
                </a:extLst>
              </p:cNvPr>
              <p:cNvSpPr/>
              <p:nvPr/>
            </p:nvSpPr>
            <p:spPr>
              <a:xfrm>
                <a:off x="1334079" y="5094826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49E026E-3D4C-40C6-9000-1FF7FC6418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9593" y="5030752"/>
                <a:ext cx="5129" cy="19682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960B18-C375-1844-B59E-B66AAF22394A}"/>
                </a:ext>
              </a:extLst>
            </p:cNvPr>
            <p:cNvSpPr txBox="1"/>
            <p:nvPr/>
          </p:nvSpPr>
          <p:spPr>
            <a:xfrm>
              <a:off x="8867297" y="-111275"/>
              <a:ext cx="5372301" cy="69724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Diffuse porous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94A473-9ED4-A64B-A417-3BC1BA03E003}"/>
                </a:ext>
              </a:extLst>
            </p:cNvPr>
            <p:cNvSpPr txBox="1"/>
            <p:nvPr/>
          </p:nvSpPr>
          <p:spPr>
            <a:xfrm>
              <a:off x="2862936" y="-111275"/>
              <a:ext cx="4395216" cy="69724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Ring porous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FD31206-7815-48F4-B007-156955EBD6A3}"/>
              </a:ext>
            </a:extLst>
          </p:cNvPr>
          <p:cNvGrpSpPr/>
          <p:nvPr/>
        </p:nvGrpSpPr>
        <p:grpSpPr>
          <a:xfrm>
            <a:off x="114300" y="338201"/>
            <a:ext cx="6483096" cy="6117336"/>
            <a:chOff x="114300" y="235021"/>
            <a:chExt cx="14630400" cy="1341301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27099A-799C-4D2C-AD9D-F9A8D8DA4D6D}"/>
                </a:ext>
              </a:extLst>
            </p:cNvPr>
            <p:cNvSpPr/>
            <p:nvPr/>
          </p:nvSpPr>
          <p:spPr>
            <a:xfrm>
              <a:off x="114300" y="427057"/>
              <a:ext cx="14630400" cy="132209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579D011-2460-4B4F-9DE5-DE40B83FD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71451" y="990853"/>
              <a:ext cx="6514456" cy="1252140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FC12124-DA39-D54E-B8C4-92F192509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56559" y="932622"/>
              <a:ext cx="5293116" cy="1261698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960B18-C375-1844-B59E-B66AAF22394A}"/>
                </a:ext>
              </a:extLst>
            </p:cNvPr>
            <p:cNvSpPr txBox="1"/>
            <p:nvPr/>
          </p:nvSpPr>
          <p:spPr>
            <a:xfrm>
              <a:off x="7704003" y="235021"/>
              <a:ext cx="4970381" cy="73169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Helvetica" pitchFamily="2" charset="0"/>
                </a:rPr>
                <a:t>Diffuse porous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491FE7-9723-CD46-9B89-7050774C27C9}"/>
                </a:ext>
              </a:extLst>
            </p:cNvPr>
            <p:cNvSpPr txBox="1"/>
            <p:nvPr/>
          </p:nvSpPr>
          <p:spPr>
            <a:xfrm rot="16200000">
              <a:off x="-1034649" y="6123354"/>
              <a:ext cx="4854832" cy="694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Chronology number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F1B13D42-2553-8148-87B1-32BA355FB23F}"/>
                </a:ext>
              </a:extLst>
            </p:cNvPr>
            <p:cNvSpPr/>
            <p:nvPr/>
          </p:nvSpPr>
          <p:spPr>
            <a:xfrm rot="10800000">
              <a:off x="314225" y="2048213"/>
              <a:ext cx="805174" cy="11284727"/>
            </a:xfrm>
            <a:prstGeom prst="downArrow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0000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April </a:t>
              </a:r>
              <a:r>
                <a:rPr lang="en-US" sz="1000" i="1" dirty="0">
                  <a:solidFill>
                    <a:schemeClr val="bg1"/>
                  </a:solidFill>
                  <a:latin typeface="Helvetica" pitchFamily="2" charset="0"/>
                </a:rPr>
                <a:t>T</a:t>
              </a:r>
              <a:r>
                <a:rPr lang="en-US" sz="1000" baseline="-25000" dirty="0">
                  <a:solidFill>
                    <a:schemeClr val="bg1"/>
                  </a:solidFill>
                  <a:latin typeface="Helvetica" pitchFamily="2" charset="0"/>
                </a:rPr>
                <a:t>max</a:t>
              </a:r>
              <a:endParaRPr 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F0C768-21DB-D44F-AEAE-24F169336050}"/>
                </a:ext>
              </a:extLst>
            </p:cNvPr>
            <p:cNvSpPr txBox="1"/>
            <p:nvPr/>
          </p:nvSpPr>
          <p:spPr>
            <a:xfrm>
              <a:off x="1899808" y="2247403"/>
              <a:ext cx="618888" cy="5055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94A473-9ED4-A64B-A417-3BC1BA03E003}"/>
                </a:ext>
              </a:extLst>
            </p:cNvPr>
            <p:cNvSpPr txBox="1"/>
            <p:nvPr/>
          </p:nvSpPr>
          <p:spPr>
            <a:xfrm>
              <a:off x="2276830" y="235021"/>
              <a:ext cx="4066394" cy="73169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Helvetica" pitchFamily="2" charset="0"/>
                </a:rPr>
                <a:t>Ring porous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AB3D8F-661B-4BC4-88E1-2742AA06D2AE}"/>
                </a:ext>
              </a:extLst>
            </p:cNvPr>
            <p:cNvSpPr/>
            <p:nvPr/>
          </p:nvSpPr>
          <p:spPr>
            <a:xfrm>
              <a:off x="2252063" y="10535117"/>
              <a:ext cx="4622574" cy="1887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707454-4F2C-43EC-88FB-E277C6C27CC1}"/>
                </a:ext>
              </a:extLst>
            </p:cNvPr>
            <p:cNvSpPr txBox="1"/>
            <p:nvPr/>
          </p:nvSpPr>
          <p:spPr>
            <a:xfrm rot="16200000">
              <a:off x="1132055" y="10132488"/>
              <a:ext cx="1085768" cy="640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276D36B-91EB-4F2D-AC7D-1DA02A19A556}"/>
                </a:ext>
              </a:extLst>
            </p:cNvPr>
            <p:cNvCxnSpPr>
              <a:cxnSpLocks/>
            </p:cNvCxnSpPr>
            <p:nvPr/>
          </p:nvCxnSpPr>
          <p:spPr>
            <a:xfrm>
              <a:off x="1913740" y="10527787"/>
              <a:ext cx="6567" cy="20345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173A8E-43FB-481F-AF18-3ED7EA457849}"/>
                </a:ext>
              </a:extLst>
            </p:cNvPr>
            <p:cNvSpPr/>
            <p:nvPr/>
          </p:nvSpPr>
          <p:spPr>
            <a:xfrm>
              <a:off x="2260387" y="2983972"/>
              <a:ext cx="4614250" cy="8070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11264E6-2520-49AD-82E5-092A0941ABE5}"/>
                </a:ext>
              </a:extLst>
            </p:cNvPr>
            <p:cNvCxnSpPr>
              <a:cxnSpLocks/>
            </p:cNvCxnSpPr>
            <p:nvPr/>
          </p:nvCxnSpPr>
          <p:spPr>
            <a:xfrm>
              <a:off x="1837922" y="3026004"/>
              <a:ext cx="0" cy="7230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4EB588-31C5-4B56-89C0-515E302CC901}"/>
                </a:ext>
              </a:extLst>
            </p:cNvPr>
            <p:cNvSpPr txBox="1"/>
            <p:nvPr/>
          </p:nvSpPr>
          <p:spPr>
            <a:xfrm rot="16200000">
              <a:off x="879355" y="2965677"/>
              <a:ext cx="1311420" cy="640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SCBI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71D9C81-2CDC-0845-8F78-2B540C874A74}"/>
                </a:ext>
              </a:extLst>
            </p:cNvPr>
            <p:cNvGrpSpPr/>
            <p:nvPr/>
          </p:nvGrpSpPr>
          <p:grpSpPr>
            <a:xfrm>
              <a:off x="12590437" y="12250889"/>
              <a:ext cx="2026796" cy="1397145"/>
              <a:chOff x="5922424" y="6188740"/>
              <a:chExt cx="912787" cy="680442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34A9B20-B9BE-C048-85BC-4D6865AE6D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22424" y="6188740"/>
                <a:ext cx="912787" cy="680442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6E4E81-4536-F24B-86D6-24D3C0A52C4B}"/>
                  </a:ext>
                </a:extLst>
              </p:cNvPr>
              <p:cNvSpPr/>
              <p:nvPr/>
            </p:nvSpPr>
            <p:spPr>
              <a:xfrm>
                <a:off x="6172419" y="6490907"/>
                <a:ext cx="129989" cy="1212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D313B5-25D4-4FD4-A0EB-7E2027946522}"/>
                </a:ext>
              </a:extLst>
            </p:cNvPr>
            <p:cNvSpPr/>
            <p:nvPr/>
          </p:nvSpPr>
          <p:spPr>
            <a:xfrm>
              <a:off x="7845421" y="11863854"/>
              <a:ext cx="4581891" cy="3538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A39C502-BC8C-45C7-97B1-8E2138FD37A1}"/>
                </a:ext>
              </a:extLst>
            </p:cNvPr>
            <p:cNvCxnSpPr>
              <a:cxnSpLocks/>
            </p:cNvCxnSpPr>
            <p:nvPr/>
          </p:nvCxnSpPr>
          <p:spPr>
            <a:xfrm>
              <a:off x="7410904" y="11863854"/>
              <a:ext cx="0" cy="31398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48DDA4F-DFDC-4F15-8E4A-D56A72AD8836}"/>
                </a:ext>
              </a:extLst>
            </p:cNvPr>
            <p:cNvGrpSpPr/>
            <p:nvPr/>
          </p:nvGrpSpPr>
          <p:grpSpPr>
            <a:xfrm>
              <a:off x="6842274" y="3174854"/>
              <a:ext cx="5577416" cy="1397145"/>
              <a:chOff x="886488" y="4913698"/>
              <a:chExt cx="2428486" cy="361665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4F97EFB-148F-48D8-A67E-DBF4924CF454}"/>
                  </a:ext>
                </a:extLst>
              </p:cNvPr>
              <p:cNvSpPr txBox="1"/>
              <p:nvPr/>
            </p:nvSpPr>
            <p:spPr>
              <a:xfrm rot="16200000">
                <a:off x="845140" y="4955046"/>
                <a:ext cx="361665" cy="278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78B84E7-3CF5-40B1-8099-7777BCDF812C}"/>
                  </a:ext>
                </a:extLst>
              </p:cNvPr>
              <p:cNvSpPr/>
              <p:nvPr/>
            </p:nvSpPr>
            <p:spPr>
              <a:xfrm>
                <a:off x="1326458" y="5080295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AEA6C40-AA50-4404-8556-DAFD5BFF4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106" y="5073500"/>
                <a:ext cx="5129" cy="1009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E6B07D-1202-47E5-8A17-9DDDF5CE9668}"/>
                </a:ext>
              </a:extLst>
            </p:cNvPr>
            <p:cNvSpPr txBox="1"/>
            <p:nvPr/>
          </p:nvSpPr>
          <p:spPr>
            <a:xfrm rot="16200000">
              <a:off x="6517503" y="11394827"/>
              <a:ext cx="1277951" cy="64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296262A-7A8B-4206-A1F2-0A5ED6F09BB1}"/>
              </a:ext>
            </a:extLst>
          </p:cNvPr>
          <p:cNvGrpSpPr/>
          <p:nvPr/>
        </p:nvGrpSpPr>
        <p:grpSpPr>
          <a:xfrm>
            <a:off x="-27799" y="437021"/>
            <a:ext cx="6483096" cy="6117336"/>
            <a:chOff x="176464" y="427058"/>
            <a:chExt cx="6681536" cy="64746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27099A-799C-4D2C-AD9D-F9A8D8DA4D6D}"/>
                </a:ext>
              </a:extLst>
            </p:cNvPr>
            <p:cNvSpPr/>
            <p:nvPr/>
          </p:nvSpPr>
          <p:spPr>
            <a:xfrm>
              <a:off x="176464" y="427058"/>
              <a:ext cx="6681536" cy="6438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A1E3255-77DF-48FD-B13A-48789DBBA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164" t="3518" r="1836" b="8201"/>
            <a:stretch/>
          </p:blipFill>
          <p:spPr>
            <a:xfrm>
              <a:off x="3451192" y="789271"/>
              <a:ext cx="2891564" cy="6076709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BE6B8F4-192F-4C0D-A412-0B5C8003F9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850" t="2499" r="20900" b="7657"/>
            <a:stretch/>
          </p:blipFill>
          <p:spPr>
            <a:xfrm>
              <a:off x="947916" y="699740"/>
              <a:ext cx="2254941" cy="620199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960B18-C375-1844-B59E-B66AAF22394A}"/>
                </a:ext>
              </a:extLst>
            </p:cNvPr>
            <p:cNvSpPr txBox="1"/>
            <p:nvPr/>
          </p:nvSpPr>
          <p:spPr>
            <a:xfrm>
              <a:off x="3532397" y="427058"/>
              <a:ext cx="2227294" cy="358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Diffuse porous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491FE7-9723-CD46-9B89-7050774C27C9}"/>
                </a:ext>
              </a:extLst>
            </p:cNvPr>
            <p:cNvSpPr txBox="1"/>
            <p:nvPr/>
          </p:nvSpPr>
          <p:spPr>
            <a:xfrm rot="16200000">
              <a:off x="-327289" y="3392530"/>
              <a:ext cx="2034723" cy="285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Helvetica" pitchFamily="2" charset="0"/>
                </a:rPr>
                <a:t>Chronology number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F1B13D42-2553-8148-87B1-32BA355FB23F}"/>
                </a:ext>
              </a:extLst>
            </p:cNvPr>
            <p:cNvSpPr/>
            <p:nvPr/>
          </p:nvSpPr>
          <p:spPr>
            <a:xfrm rot="10800000">
              <a:off x="204338" y="1216597"/>
              <a:ext cx="360809" cy="5495925"/>
            </a:xfrm>
            <a:prstGeom prst="downArrow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0000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April </a:t>
              </a:r>
              <a:r>
                <a:rPr lang="en-US" sz="1000" i="1" dirty="0">
                  <a:solidFill>
                    <a:schemeClr val="bg1"/>
                  </a:solidFill>
                  <a:latin typeface="Helvetica" pitchFamily="2" charset="0"/>
                </a:rPr>
                <a:t>T</a:t>
              </a:r>
              <a:r>
                <a:rPr lang="en-US" sz="1000" baseline="-25000" dirty="0">
                  <a:solidFill>
                    <a:schemeClr val="bg1"/>
                  </a:solidFill>
                  <a:latin typeface="Helvetica" pitchFamily="2" charset="0"/>
                </a:rPr>
                <a:t>max</a:t>
              </a:r>
              <a:endParaRPr lang="en-US" sz="1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F0C768-21DB-D44F-AEAE-24F169336050}"/>
                </a:ext>
              </a:extLst>
            </p:cNvPr>
            <p:cNvSpPr txBox="1"/>
            <p:nvPr/>
          </p:nvSpPr>
          <p:spPr>
            <a:xfrm>
              <a:off x="918421" y="1313608"/>
              <a:ext cx="2773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94A473-9ED4-A64B-A417-3BC1BA03E003}"/>
                </a:ext>
              </a:extLst>
            </p:cNvPr>
            <p:cNvSpPr txBox="1"/>
            <p:nvPr/>
          </p:nvSpPr>
          <p:spPr>
            <a:xfrm>
              <a:off x="1088216" y="427058"/>
              <a:ext cx="1822206" cy="358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Ring porous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AB3D8F-661B-4BC4-88E1-2742AA06D2AE}"/>
                </a:ext>
              </a:extLst>
            </p:cNvPr>
            <p:cNvSpPr/>
            <p:nvPr/>
          </p:nvSpPr>
          <p:spPr>
            <a:xfrm>
              <a:off x="1088217" y="5390473"/>
              <a:ext cx="2071438" cy="914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707454-4F2C-43EC-88FB-E277C6C27CC1}"/>
                </a:ext>
              </a:extLst>
            </p:cNvPr>
            <p:cNvSpPr txBox="1"/>
            <p:nvPr/>
          </p:nvSpPr>
          <p:spPr>
            <a:xfrm rot="16200000">
              <a:off x="592449" y="5230959"/>
              <a:ext cx="494508" cy="285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276D36B-91EB-4F2D-AC7D-1DA02A19A556}"/>
                </a:ext>
              </a:extLst>
            </p:cNvPr>
            <p:cNvCxnSpPr>
              <a:cxnSpLocks/>
            </p:cNvCxnSpPr>
            <p:nvPr/>
          </p:nvCxnSpPr>
          <p:spPr>
            <a:xfrm>
              <a:off x="959088" y="5373699"/>
              <a:ext cx="0" cy="12498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173A8E-43FB-481F-AF18-3ED7EA457849}"/>
                </a:ext>
              </a:extLst>
            </p:cNvPr>
            <p:cNvSpPr/>
            <p:nvPr/>
          </p:nvSpPr>
          <p:spPr>
            <a:xfrm>
              <a:off x="1091579" y="1745310"/>
              <a:ext cx="2067707" cy="3830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11264E6-2520-49AD-82E5-092A0941ABE5}"/>
                </a:ext>
              </a:extLst>
            </p:cNvPr>
            <p:cNvCxnSpPr>
              <a:cxnSpLocks/>
            </p:cNvCxnSpPr>
            <p:nvPr/>
          </p:nvCxnSpPr>
          <p:spPr>
            <a:xfrm>
              <a:off x="918421" y="1745311"/>
              <a:ext cx="0" cy="35212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4EB588-31C5-4B56-89C0-515E302CC901}"/>
                </a:ext>
              </a:extLst>
            </p:cNvPr>
            <p:cNvSpPr txBox="1"/>
            <p:nvPr/>
          </p:nvSpPr>
          <p:spPr>
            <a:xfrm rot="16200000">
              <a:off x="480984" y="1731589"/>
              <a:ext cx="638693" cy="2951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SCBI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71D9C81-2CDC-0845-8F78-2B540C874A74}"/>
                </a:ext>
              </a:extLst>
            </p:cNvPr>
            <p:cNvGrpSpPr/>
            <p:nvPr/>
          </p:nvGrpSpPr>
          <p:grpSpPr>
            <a:xfrm>
              <a:off x="5733050" y="6185539"/>
              <a:ext cx="908234" cy="680442"/>
              <a:chOff x="5922424" y="6188740"/>
              <a:chExt cx="912787" cy="680442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34A9B20-B9BE-C048-85BC-4D6865AE6D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22424" y="6188740"/>
                <a:ext cx="912787" cy="680442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6E4E81-4536-F24B-86D6-24D3C0A52C4B}"/>
                  </a:ext>
                </a:extLst>
              </p:cNvPr>
              <p:cNvSpPr/>
              <p:nvPr/>
            </p:nvSpPr>
            <p:spPr>
              <a:xfrm>
                <a:off x="6172419" y="6490907"/>
                <a:ext cx="129989" cy="1212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D313B5-25D4-4FD4-A0EB-7E2027946522}"/>
                </a:ext>
              </a:extLst>
            </p:cNvPr>
            <p:cNvSpPr/>
            <p:nvPr/>
          </p:nvSpPr>
          <p:spPr>
            <a:xfrm>
              <a:off x="3596085" y="6054105"/>
              <a:ext cx="2053207" cy="14859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A39C502-BC8C-45C7-97B1-8E2138FD37A1}"/>
                </a:ext>
              </a:extLst>
            </p:cNvPr>
            <p:cNvCxnSpPr>
              <a:cxnSpLocks/>
            </p:cNvCxnSpPr>
            <p:nvPr/>
          </p:nvCxnSpPr>
          <p:spPr>
            <a:xfrm>
              <a:off x="3400396" y="6042930"/>
              <a:ext cx="0" cy="15291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48DDA4F-DFDC-4F15-8E4A-D56A72AD8836}"/>
                </a:ext>
              </a:extLst>
            </p:cNvPr>
            <p:cNvGrpSpPr/>
            <p:nvPr/>
          </p:nvGrpSpPr>
          <p:grpSpPr>
            <a:xfrm>
              <a:off x="3180610" y="1837467"/>
              <a:ext cx="2479717" cy="680442"/>
              <a:chOff x="913151" y="4903652"/>
              <a:chExt cx="2409444" cy="361665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4F97EFB-148F-48D8-A67E-DBF4924CF454}"/>
                  </a:ext>
                </a:extLst>
              </p:cNvPr>
              <p:cNvSpPr txBox="1"/>
              <p:nvPr/>
            </p:nvSpPr>
            <p:spPr>
              <a:xfrm rot="16200000">
                <a:off x="875722" y="4941081"/>
                <a:ext cx="361665" cy="286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78B84E7-3CF5-40B1-8099-7777BCDF812C}"/>
                  </a:ext>
                </a:extLst>
              </p:cNvPr>
              <p:cNvSpPr/>
              <p:nvPr/>
            </p:nvSpPr>
            <p:spPr>
              <a:xfrm>
                <a:off x="1334079" y="5084485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9AEA6C40-AA50-4404-8556-DAFD5BFF4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9593" y="5073500"/>
                <a:ext cx="5129" cy="1009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E6B07D-1202-47E5-8A17-9DDDF5CE9668}"/>
                </a:ext>
              </a:extLst>
            </p:cNvPr>
            <p:cNvSpPr txBox="1"/>
            <p:nvPr/>
          </p:nvSpPr>
          <p:spPr>
            <a:xfrm rot="16200000">
              <a:off x="2993756" y="5871297"/>
              <a:ext cx="585465" cy="285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1301</TotalTime>
  <Words>67</Words>
  <Application>Microsoft Office PowerPoint</Application>
  <PresentationFormat>Letter Paper (8.5x11 in)</PresentationFormat>
  <Paragraphs>39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Dow, Cameron David</cp:lastModifiedBy>
  <cp:revision>38</cp:revision>
  <dcterms:created xsi:type="dcterms:W3CDTF">2021-04-16T13:12:09Z</dcterms:created>
  <dcterms:modified xsi:type="dcterms:W3CDTF">2022-04-26T15:20:20Z</dcterms:modified>
</cp:coreProperties>
</file>

<file path=docProps/thumbnail.jpeg>
</file>